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8000663" cy="10799763"/>
  <p:notesSz cx="7559675" cy="10691813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1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60" y="90"/>
      </p:cViewPr>
      <p:guideLst>
        <p:guide orient="horz" pos="3401"/>
        <p:guide pos="56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t-E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t-E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t-E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C416BB-E10F-452A-A922-18AED6D73303}" type="slidenum">
              <a:t>‹#›</a:t>
            </a:fld>
            <a:endParaRPr lang="et-E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SimSun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95066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et-EE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047D446C-45FD-44DE-B703-E8CA900436EF}" type="slidenum"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17403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t-EE" sz="2000" b="0" i="0" u="none" strike="noStrike" kern="1200" cap="none" spc="0" baseline="0">
        <a:solidFill>
          <a:srgbClr val="000000"/>
        </a:solidFill>
        <a:uFillTx/>
        <a:latin typeface="Arial" pitchFamily="18"/>
        <a:ea typeface="SimSu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812800"/>
            <a:ext cx="66786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t-E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 hasCustomPrompt="1"/>
          </p:nvPr>
        </p:nvSpPr>
        <p:spPr>
          <a:xfrm>
            <a:off x="5399930" y="1151409"/>
            <a:ext cx="11449273" cy="4968552"/>
          </a:xfrm>
        </p:spPr>
        <p:txBody>
          <a:bodyPr/>
          <a:lstStyle>
            <a:lvl1pPr>
              <a:buNone/>
              <a:defRPr lang="en-US" sz="7200" b="1">
                <a:solidFill>
                  <a:srgbClr val="00508F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t-EE" dirty="0"/>
              <a:t>Projekti nimetus ja peamine eesmärk </a:t>
            </a:r>
            <a:br>
              <a:rPr lang="et-EE" dirty="0"/>
            </a:br>
            <a:r>
              <a:rPr lang="et-EE" dirty="0"/>
              <a:t>(kirjastiil </a:t>
            </a:r>
            <a:r>
              <a:rPr lang="et-EE" dirty="0" err="1"/>
              <a:t>Trebuchet</a:t>
            </a:r>
            <a:r>
              <a:rPr lang="et-EE" dirty="0"/>
              <a:t> MS)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 hasCustomPrompt="1"/>
          </p:nvPr>
        </p:nvSpPr>
        <p:spPr>
          <a:xfrm>
            <a:off x="5407980" y="7560121"/>
            <a:ext cx="11449273" cy="2256609"/>
          </a:xfrm>
        </p:spPr>
        <p:txBody>
          <a:bodyPr anchorCtr="1"/>
          <a:lstStyle>
            <a:lvl1pPr marL="0" indent="0" algn="ctr">
              <a:buNone/>
              <a:defRPr sz="4800">
                <a:solidFill>
                  <a:srgbClr val="00508F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t-EE" dirty="0"/>
              <a:t>Lisainfo</a:t>
            </a:r>
          </a:p>
        </p:txBody>
      </p:sp>
    </p:spTree>
    <p:extLst>
      <p:ext uri="{BB962C8B-B14F-4D97-AF65-F5344CB8AC3E}">
        <p14:creationId xmlns:p14="http://schemas.microsoft.com/office/powerpoint/2010/main" val="75826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641" y="430197"/>
            <a:ext cx="16199281" cy="18032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et-E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641" y="2527200"/>
            <a:ext cx="16199281" cy="71276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99641" y="9838797"/>
            <a:ext cx="4193282" cy="7448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6155640" y="9838797"/>
            <a:ext cx="5705279" cy="7448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t-E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2905640" y="9838797"/>
            <a:ext cx="4193282" cy="7448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t-E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6B94C83-9D73-4A95-A723-948D01A0C273}" type="slidenum">
              <a:t>‹#›</a:t>
            </a:fld>
            <a:endParaRPr lang="et-EE"/>
          </a:p>
        </p:txBody>
      </p:sp>
      <p:pic>
        <p:nvPicPr>
          <p:cNvPr id="9" name="Pilt 8">
            <a:extLst>
              <a:ext uri="{FF2B5EF4-FFF2-40B4-BE49-F238E27FC236}">
                <a16:creationId xmlns:a16="http://schemas.microsoft.com/office/drawing/2014/main" id="{C0E84A7B-B089-4D7D-AFB4-C1E41828F6A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"/>
            <a:ext cx="18000663" cy="107985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et-EE" sz="629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2025"/>
        </a:spcAft>
        <a:buSzPct val="45000"/>
        <a:buFont typeface="StarSymbol"/>
        <a:buChar char="●"/>
        <a:tabLst/>
        <a:defRPr lang="en-US" sz="457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  <a:cs typeface="Lucida Sans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620"/>
        </a:spcAft>
        <a:buSzPct val="75000"/>
        <a:buFont typeface="StarSymbol"/>
        <a:buChar char="–"/>
        <a:tabLst/>
        <a:defRPr lang="en-US" sz="4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  <a:cs typeface="Lucida Sans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1215"/>
        </a:spcAft>
        <a:buSzPct val="45000"/>
        <a:buFont typeface="StarSymbol"/>
        <a:buChar char="●"/>
        <a:tabLst/>
        <a:defRPr lang="en-US" sz="343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  <a:cs typeface="Lucida Sans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810"/>
        </a:spcAft>
        <a:buSzPct val="75000"/>
        <a:buFont typeface="StarSymbol"/>
        <a:buChar char="–"/>
        <a:tabLst/>
        <a:defRPr lang="en-US" sz="286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  <a:cs typeface="Lucida Sans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405"/>
        </a:spcAft>
        <a:buSzPct val="45000"/>
        <a:buFont typeface="StarSymbol"/>
        <a:buChar char="●"/>
        <a:tabLst/>
        <a:defRPr lang="en-US" sz="2860" b="0" i="0" u="none" strike="noStrike" kern="1200" cap="none" spc="0" baseline="0">
          <a:solidFill>
            <a:srgbClr val="000000"/>
          </a:solidFill>
          <a:uFillTx/>
          <a:latin typeface="Arial" pitchFamily="18"/>
          <a:ea typeface="SimSun" pitchFamily="2"/>
          <a:cs typeface="Lucida Sans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pealkiri 3">
            <a:extLst>
              <a:ext uri="{FF2B5EF4-FFF2-40B4-BE49-F238E27FC236}">
                <a16:creationId xmlns:a16="http://schemas.microsoft.com/office/drawing/2014/main" id="{651B9B5F-A469-4B8B-BD30-33E9065733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Pealkiri 5">
            <a:extLst>
              <a:ext uri="{FF2B5EF4-FFF2-40B4-BE49-F238E27FC236}">
                <a16:creationId xmlns:a16="http://schemas.microsoft.com/office/drawing/2014/main" id="{C5823F3A-E156-43C7-8B34-867CFADB7A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Kohandatud</PresentationFormat>
  <Paragraphs>0</Paragraphs>
  <Slides>1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9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</vt:i4>
      </vt:variant>
    </vt:vector>
  </HeadingPairs>
  <TitlesOfParts>
    <vt:vector size="11" baseType="lpstr">
      <vt:lpstr>Arial Unicode MS</vt:lpstr>
      <vt:lpstr>SimSun</vt:lpstr>
      <vt:lpstr>Arial</vt:lpstr>
      <vt:lpstr>Calibri</vt:lpstr>
      <vt:lpstr>Lucida Sans</vt:lpstr>
      <vt:lpstr>StarSymbol</vt:lpstr>
      <vt:lpstr>Tahoma</vt:lpstr>
      <vt:lpstr>Times New Roman</vt:lpstr>
      <vt:lpstr>Trebuchet MS</vt:lpstr>
      <vt:lpstr>Default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 2014-2020 mallid: tahvel 500 x 300 horisontaal</dc:title>
  <dc:creator/>
  <cp:lastModifiedBy/>
  <cp:revision>1</cp:revision>
  <dcterms:created xsi:type="dcterms:W3CDTF">2017-09-22T12:10:54Z</dcterms:created>
  <dcterms:modified xsi:type="dcterms:W3CDTF">2018-03-06T12:51:44Z</dcterms:modified>
</cp:coreProperties>
</file>